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57" r:id="rId5"/>
    <p:sldId id="261" r:id="rId6"/>
    <p:sldId id="353" r:id="rId7"/>
    <p:sldId id="354" r:id="rId8"/>
    <p:sldId id="263" r:id="rId9"/>
    <p:sldId id="296" r:id="rId10"/>
    <p:sldId id="297" r:id="rId11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3"/>
    </p:embeddedFont>
    <p:embeddedFont>
      <p:font typeface="#9Slide02 Tieu de dai" panose="02000000000000000000" pitchFamily="2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6BC"/>
    <a:srgbClr val="55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0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B4AD6-C607-4D16-8595-AD2C654ABB6A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33EB9-0E4F-4BE0-8318-BC71BC85DA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973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5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9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9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33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46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4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7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2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35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1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D35F865-89F9-C772-F932-3CBA06CBEDC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6820217-6F25-EC33-527B-D64E7BB3ACE1}"/>
              </a:ext>
            </a:extLst>
          </p:cNvPr>
          <p:cNvSpPr/>
          <p:nvPr userDrawn="1"/>
        </p:nvSpPr>
        <p:spPr>
          <a:xfrm>
            <a:off x="-2661057" y="2522537"/>
            <a:ext cx="2540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của TUMO.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11" name="Hình ảnh 10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38A90BE-F1A8-B06A-C3A6-53CEBBE2B8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9D66252-DD47-C15E-1B35-2E5894364BE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0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7EA82C8-B8D5-A133-70CB-3287286E618A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alo.me/g/xmubkw03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ttps://www.facebook.com/groups/97636430684893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3355772" y="797693"/>
            <a:ext cx="12543335" cy="8229600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8743267" y="0"/>
                </a:moveTo>
                <a:lnTo>
                  <a:pt x="0" y="0"/>
                </a:lnTo>
                <a:lnTo>
                  <a:pt x="0" y="8229600"/>
                </a:lnTo>
                <a:lnTo>
                  <a:pt x="8743267" y="8229600"/>
                </a:lnTo>
                <a:lnTo>
                  <a:pt x="874326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03086" y="6747870"/>
            <a:ext cx="4869586" cy="4114800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6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6" y="4114800"/>
                </a:lnTo>
                <a:lnTo>
                  <a:pt x="4869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4404084" y="-1028700"/>
            <a:ext cx="4442429" cy="4114800"/>
          </a:xfrm>
          <a:custGeom>
            <a:avLst/>
            <a:gdLst/>
            <a:ahLst/>
            <a:cxnLst/>
            <a:rect l="l" t="t" r="r" b="b"/>
            <a:pathLst>
              <a:path w="4442429" h="4114800">
                <a:moveTo>
                  <a:pt x="44424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42429" y="0"/>
                </a:lnTo>
                <a:lnTo>
                  <a:pt x="4442429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6190381" y="1185605"/>
            <a:ext cx="2400730" cy="3181531"/>
          </a:xfrm>
          <a:custGeom>
            <a:avLst/>
            <a:gdLst/>
            <a:ahLst/>
            <a:cxnLst/>
            <a:rect l="l" t="t" r="r" b="b"/>
            <a:pathLst>
              <a:path w="2400730" h="3181531">
                <a:moveTo>
                  <a:pt x="2400730" y="3181531"/>
                </a:moveTo>
                <a:lnTo>
                  <a:pt x="0" y="3181531"/>
                </a:lnTo>
                <a:lnTo>
                  <a:pt x="0" y="0"/>
                </a:lnTo>
                <a:lnTo>
                  <a:pt x="2400730" y="0"/>
                </a:lnTo>
                <a:lnTo>
                  <a:pt x="2400730" y="3181531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64354" y="85742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0"/>
                </a:moveTo>
                <a:lnTo>
                  <a:pt x="6080329" y="0"/>
                </a:lnTo>
                <a:lnTo>
                  <a:pt x="6080329" y="1368074"/>
                </a:lnTo>
                <a:lnTo>
                  <a:pt x="0" y="136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1707" y="3446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0"/>
                </a:moveTo>
                <a:lnTo>
                  <a:pt x="6080328" y="0"/>
                </a:lnTo>
                <a:lnTo>
                  <a:pt x="6080328" y="1368074"/>
                </a:lnTo>
                <a:lnTo>
                  <a:pt x="0" y="136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11487416" y="85742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1368074"/>
                </a:moveTo>
                <a:lnTo>
                  <a:pt x="6080328" y="1368074"/>
                </a:lnTo>
                <a:lnTo>
                  <a:pt x="6080328" y="0"/>
                </a:lnTo>
                <a:lnTo>
                  <a:pt x="0" y="0"/>
                </a:lnTo>
                <a:lnTo>
                  <a:pt x="0" y="136807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V="1">
            <a:off x="7354768" y="3446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1368074"/>
                </a:moveTo>
                <a:lnTo>
                  <a:pt x="6080329" y="1368074"/>
                </a:lnTo>
                <a:lnTo>
                  <a:pt x="6080329" y="0"/>
                </a:lnTo>
                <a:lnTo>
                  <a:pt x="0" y="0"/>
                </a:lnTo>
                <a:lnTo>
                  <a:pt x="0" y="136807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103086" y="4328701"/>
            <a:ext cx="3622907" cy="3065885"/>
          </a:xfrm>
          <a:custGeom>
            <a:avLst/>
            <a:gdLst/>
            <a:ahLst/>
            <a:cxnLst/>
            <a:rect l="l" t="t" r="r" b="b"/>
            <a:pathLst>
              <a:path w="3622907" h="3065885">
                <a:moveTo>
                  <a:pt x="0" y="0"/>
                </a:moveTo>
                <a:lnTo>
                  <a:pt x="3622907" y="0"/>
                </a:lnTo>
                <a:lnTo>
                  <a:pt x="3622907" y="3065885"/>
                </a:lnTo>
                <a:lnTo>
                  <a:pt x="0" y="3065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62A1729-CA40-DF1A-09A8-85AA9B8CE0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930" y="2222725"/>
            <a:ext cx="8083997" cy="1774090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255DA44-36B2-BFDB-C60C-081B88AED676}"/>
              </a:ext>
            </a:extLst>
          </p:cNvPr>
          <p:cNvSpPr/>
          <p:nvPr/>
        </p:nvSpPr>
        <p:spPr>
          <a:xfrm>
            <a:off x="7848600" y="7199402"/>
            <a:ext cx="245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(Tiết 2)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768F739-99D2-D256-978B-FAA080FD2AE7}"/>
              </a:ext>
            </a:extLst>
          </p:cNvPr>
          <p:cNvSpPr/>
          <p:nvPr/>
        </p:nvSpPr>
        <p:spPr>
          <a:xfrm>
            <a:off x="4351459" y="3803818"/>
            <a:ext cx="94488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 LIỆU, DỤNG CỤ TRỒNG HOA VÀ CÂY CẢNH TRONG CHẬU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A20B0AD-A41A-F9AA-657C-8162017A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"/>
            <a:ext cx="85473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9CACEA-7B06-8D57-22C2-F9AC9F83F07E}"/>
              </a:ext>
            </a:extLst>
          </p:cNvPr>
          <p:cNvGrpSpPr/>
          <p:nvPr/>
        </p:nvGrpSpPr>
        <p:grpSpPr>
          <a:xfrm>
            <a:off x="-304800" y="9418353"/>
            <a:ext cx="19050740" cy="1008470"/>
            <a:chOff x="-762000" y="-130087"/>
            <a:chExt cx="19050740" cy="100847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259692B-7D20-9F8D-6AA7-98FB0DFC97D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208A236-BD9C-54DA-F16A-B4A8EACE1604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A400074-0181-DB2C-5681-98CABCAACFE2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756BD26-2BDD-9003-B21E-77F51F57298E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A938670-8426-B83B-E1A2-4234C2930AEB}"/>
              </a:ext>
            </a:extLst>
          </p:cNvPr>
          <p:cNvSpPr/>
          <p:nvPr/>
        </p:nvSpPr>
        <p:spPr>
          <a:xfrm>
            <a:off x="349255" y="898665"/>
            <a:ext cx="174239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GIÁ THỂ TRỒNG HOA VÀ CÂY CẢNH TRONG CHẬU.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EDD329-E5AE-40D2-7A64-08B51B781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0" y="1552353"/>
            <a:ext cx="18262600" cy="169182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AAD4601-3F51-3724-EBD8-786C5DADA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3462" y="3244179"/>
            <a:ext cx="11999138" cy="7042821"/>
          </a:xfrm>
          <a:prstGeom prst="rect">
            <a:avLst/>
          </a:prstGeom>
        </p:spPr>
      </p:pic>
      <p:sp>
        <p:nvSpPr>
          <p:cNvPr id="17" name="Hình chữ nhật: Góc Chéo Tròn 16">
            <a:extLst>
              <a:ext uri="{FF2B5EF4-FFF2-40B4-BE49-F238E27FC236}">
                <a16:creationId xmlns:a16="http://schemas.microsoft.com/office/drawing/2014/main" id="{966EC712-1E88-1F1E-771F-D2B39A4179D1}"/>
              </a:ext>
            </a:extLst>
          </p:cNvPr>
          <p:cNvSpPr/>
          <p:nvPr/>
        </p:nvSpPr>
        <p:spPr>
          <a:xfrm>
            <a:off x="46182" y="3326455"/>
            <a:ext cx="1905000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Xơ dừa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8" name="Hình chữ nhật: Góc Chéo Tròn 17">
            <a:extLst>
              <a:ext uri="{FF2B5EF4-FFF2-40B4-BE49-F238E27FC236}">
                <a16:creationId xmlns:a16="http://schemas.microsoft.com/office/drawing/2014/main" id="{B66D4B92-2B44-95FC-435B-DBED6EF3EEA5}"/>
              </a:ext>
            </a:extLst>
          </p:cNvPr>
          <p:cNvSpPr/>
          <p:nvPr/>
        </p:nvSpPr>
        <p:spPr>
          <a:xfrm>
            <a:off x="4051736" y="3373632"/>
            <a:ext cx="2157744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Vụn than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9" name="Hình chữ nhật: Góc Chéo Tròn 18">
            <a:extLst>
              <a:ext uri="{FF2B5EF4-FFF2-40B4-BE49-F238E27FC236}">
                <a16:creationId xmlns:a16="http://schemas.microsoft.com/office/drawing/2014/main" id="{1B6A7E4E-5D60-D9B6-B555-D062D07DE6BA}"/>
              </a:ext>
            </a:extLst>
          </p:cNvPr>
          <p:cNvSpPr/>
          <p:nvPr/>
        </p:nvSpPr>
        <p:spPr>
          <a:xfrm>
            <a:off x="46182" y="4170320"/>
            <a:ext cx="2157744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Mùn cưa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0" name="Hình chữ nhật: Góc Chéo Tròn 19">
            <a:extLst>
              <a:ext uri="{FF2B5EF4-FFF2-40B4-BE49-F238E27FC236}">
                <a16:creationId xmlns:a16="http://schemas.microsoft.com/office/drawing/2014/main" id="{32D6FCD5-F074-735F-CE81-BFE7B3F8FAFA}"/>
              </a:ext>
            </a:extLst>
          </p:cNvPr>
          <p:cNvSpPr/>
          <p:nvPr/>
        </p:nvSpPr>
        <p:spPr>
          <a:xfrm>
            <a:off x="3929822" y="4196925"/>
            <a:ext cx="227965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chemeClr val="tx1"/>
                </a:solidFill>
              </a:rPr>
              <a:t>Than bùn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1" name="Hình chữ nhật: Góc Chéo Tròn 20">
            <a:extLst>
              <a:ext uri="{FF2B5EF4-FFF2-40B4-BE49-F238E27FC236}">
                <a16:creationId xmlns:a16="http://schemas.microsoft.com/office/drawing/2014/main" id="{AF88BABE-CB6F-B3BC-E5D1-423A7886F915}"/>
              </a:ext>
            </a:extLst>
          </p:cNvPr>
          <p:cNvSpPr/>
          <p:nvPr/>
        </p:nvSpPr>
        <p:spPr>
          <a:xfrm>
            <a:off x="46182" y="4991607"/>
            <a:ext cx="3516160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Đất nung (gốm)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2" name="Hình chữ nhật: Góc Chéo Tròn 21">
            <a:extLst>
              <a:ext uri="{FF2B5EF4-FFF2-40B4-BE49-F238E27FC236}">
                <a16:creationId xmlns:a16="http://schemas.microsoft.com/office/drawing/2014/main" id="{1BC64628-9AB9-A3D3-71B3-9A1BB4C87FA6}"/>
              </a:ext>
            </a:extLst>
          </p:cNvPr>
          <p:cNvSpPr/>
          <p:nvPr/>
        </p:nvSpPr>
        <p:spPr>
          <a:xfrm>
            <a:off x="3810000" y="4981216"/>
            <a:ext cx="2405553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chemeClr val="tx1"/>
                </a:solidFill>
              </a:rPr>
              <a:t>Rơm mục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3" name="Hình chữ nhật: Góc Chéo Tròn 22">
            <a:extLst>
              <a:ext uri="{FF2B5EF4-FFF2-40B4-BE49-F238E27FC236}">
                <a16:creationId xmlns:a16="http://schemas.microsoft.com/office/drawing/2014/main" id="{33FF1327-6535-1AA0-8DC7-C2EDC06087A9}"/>
              </a:ext>
            </a:extLst>
          </p:cNvPr>
          <p:cNvSpPr/>
          <p:nvPr/>
        </p:nvSpPr>
        <p:spPr>
          <a:xfrm>
            <a:off x="46182" y="5823285"/>
            <a:ext cx="376381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Vỏ trấu, trấu hun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4" name="Hình chữ nhật: Góc Chéo Tròn 23">
            <a:extLst>
              <a:ext uri="{FF2B5EF4-FFF2-40B4-BE49-F238E27FC236}">
                <a16:creationId xmlns:a16="http://schemas.microsoft.com/office/drawing/2014/main" id="{9C3B12C3-9824-4384-35C5-816082F93538}"/>
              </a:ext>
            </a:extLst>
          </p:cNvPr>
          <p:cNvSpPr/>
          <p:nvPr/>
        </p:nvSpPr>
        <p:spPr>
          <a:xfrm>
            <a:off x="3866874" y="5823285"/>
            <a:ext cx="2405553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Hỗn hợp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5" name="Hình chữ nhật: Góc Chéo Tròn 24">
            <a:extLst>
              <a:ext uri="{FF2B5EF4-FFF2-40B4-BE49-F238E27FC236}">
                <a16:creationId xmlns:a16="http://schemas.microsoft.com/office/drawing/2014/main" id="{AB1B2543-5D5E-8706-06E4-EE34482FCBA7}"/>
              </a:ext>
            </a:extLst>
          </p:cNvPr>
          <p:cNvSpPr/>
          <p:nvPr/>
        </p:nvSpPr>
        <p:spPr>
          <a:xfrm>
            <a:off x="5874" y="6654963"/>
            <a:ext cx="376381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Sỏi, đá nhỏ, cát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9788715-8980-80AA-0870-F323AD50F917}"/>
              </a:ext>
            </a:extLst>
          </p:cNvPr>
          <p:cNvGrpSpPr/>
          <p:nvPr/>
        </p:nvGrpSpPr>
        <p:grpSpPr>
          <a:xfrm>
            <a:off x="-76200" y="9410700"/>
            <a:ext cx="19050740" cy="1008470"/>
            <a:chOff x="-762000" y="-130087"/>
            <a:chExt cx="19050740" cy="100847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91671F5-5312-C897-6F07-CE198E6DA790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089B6DA-E5A0-B93F-C27D-D860C5939142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C7AAD8B-8B8B-2FC0-F586-28F370142457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376E97F-28D0-2E76-15A4-80B5AC5710F5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D4CE3EC-B707-584E-713D-5F71264CD5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5773"/>
            <a:ext cx="18364200" cy="10286779"/>
          </a:xfrm>
          <a:prstGeom prst="rect">
            <a:avLst/>
          </a:prstGeom>
        </p:spPr>
      </p:pic>
      <p:sp>
        <p:nvSpPr>
          <p:cNvPr id="7" name="Hình chữ nhật: Góc Chéo Tròn 6">
            <a:extLst>
              <a:ext uri="{FF2B5EF4-FFF2-40B4-BE49-F238E27FC236}">
                <a16:creationId xmlns:a16="http://schemas.microsoft.com/office/drawing/2014/main" id="{5CEC1F68-DD22-768B-17EF-76553EA6352A}"/>
              </a:ext>
            </a:extLst>
          </p:cNvPr>
          <p:cNvSpPr/>
          <p:nvPr/>
        </p:nvSpPr>
        <p:spPr>
          <a:xfrm>
            <a:off x="8191500" y="2781300"/>
            <a:ext cx="1905000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Xơ dừa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2" name="Hình chữ nhật: Góc Chéo Tròn 11">
            <a:extLst>
              <a:ext uri="{FF2B5EF4-FFF2-40B4-BE49-F238E27FC236}">
                <a16:creationId xmlns:a16="http://schemas.microsoft.com/office/drawing/2014/main" id="{9B8B5BDF-BAB7-3A63-4CBE-F8A0FC5D1009}"/>
              </a:ext>
            </a:extLst>
          </p:cNvPr>
          <p:cNvSpPr/>
          <p:nvPr/>
        </p:nvSpPr>
        <p:spPr>
          <a:xfrm>
            <a:off x="7906429" y="6138827"/>
            <a:ext cx="2157744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Vụn than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3" name="Hình chữ nhật: Góc Chéo Tròn 12">
            <a:extLst>
              <a:ext uri="{FF2B5EF4-FFF2-40B4-BE49-F238E27FC236}">
                <a16:creationId xmlns:a16="http://schemas.microsoft.com/office/drawing/2014/main" id="{3971F053-97B8-D2A6-89A5-353D066055B2}"/>
              </a:ext>
            </a:extLst>
          </p:cNvPr>
          <p:cNvSpPr/>
          <p:nvPr/>
        </p:nvSpPr>
        <p:spPr>
          <a:xfrm>
            <a:off x="2114277" y="6166185"/>
            <a:ext cx="2157744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Mùn cưa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4" name="Hình chữ nhật: Góc Chéo Tròn 13">
            <a:extLst>
              <a:ext uri="{FF2B5EF4-FFF2-40B4-BE49-F238E27FC236}">
                <a16:creationId xmlns:a16="http://schemas.microsoft.com/office/drawing/2014/main" id="{8BBF89FD-4F35-0165-3A9A-B3C4416F85BF}"/>
              </a:ext>
            </a:extLst>
          </p:cNvPr>
          <p:cNvSpPr/>
          <p:nvPr/>
        </p:nvSpPr>
        <p:spPr>
          <a:xfrm>
            <a:off x="1980615" y="2781300"/>
            <a:ext cx="227965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chemeClr val="tx1"/>
                </a:solidFill>
              </a:rPr>
              <a:t>Than bùn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5" name="Hình chữ nhật: Góc Chéo Tròn 14">
            <a:extLst>
              <a:ext uri="{FF2B5EF4-FFF2-40B4-BE49-F238E27FC236}">
                <a16:creationId xmlns:a16="http://schemas.microsoft.com/office/drawing/2014/main" id="{7AD5F6AF-8F92-4E7A-E131-97CACC1F8500}"/>
              </a:ext>
            </a:extLst>
          </p:cNvPr>
          <p:cNvSpPr/>
          <p:nvPr/>
        </p:nvSpPr>
        <p:spPr>
          <a:xfrm>
            <a:off x="7385920" y="9376657"/>
            <a:ext cx="3516160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Đất nung (gốm)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6" name="Hình chữ nhật: Góc Chéo Tròn 15">
            <a:extLst>
              <a:ext uri="{FF2B5EF4-FFF2-40B4-BE49-F238E27FC236}">
                <a16:creationId xmlns:a16="http://schemas.microsoft.com/office/drawing/2014/main" id="{E887347C-EAF4-8BE6-6395-F56078ADBE62}"/>
              </a:ext>
            </a:extLst>
          </p:cNvPr>
          <p:cNvSpPr/>
          <p:nvPr/>
        </p:nvSpPr>
        <p:spPr>
          <a:xfrm>
            <a:off x="14020800" y="2812387"/>
            <a:ext cx="2405553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chemeClr val="tx1"/>
                </a:solidFill>
              </a:rPr>
              <a:t>Rơm mục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0" name="Hình chữ nhật: Góc Chéo Tròn 19">
            <a:extLst>
              <a:ext uri="{FF2B5EF4-FFF2-40B4-BE49-F238E27FC236}">
                <a16:creationId xmlns:a16="http://schemas.microsoft.com/office/drawing/2014/main" id="{C58B7DBD-5F1F-1F5E-BD8F-F4F000313CB1}"/>
              </a:ext>
            </a:extLst>
          </p:cNvPr>
          <p:cNvSpPr/>
          <p:nvPr/>
        </p:nvSpPr>
        <p:spPr>
          <a:xfrm>
            <a:off x="13411200" y="6172870"/>
            <a:ext cx="376381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Vỏ trấu, trấu hun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1" name="Hình chữ nhật: Góc Chéo Tròn 20">
            <a:extLst>
              <a:ext uri="{FF2B5EF4-FFF2-40B4-BE49-F238E27FC236}">
                <a16:creationId xmlns:a16="http://schemas.microsoft.com/office/drawing/2014/main" id="{E20B1FC2-677F-FE28-C7C6-59D202FB0836}"/>
              </a:ext>
            </a:extLst>
          </p:cNvPr>
          <p:cNvSpPr/>
          <p:nvPr/>
        </p:nvSpPr>
        <p:spPr>
          <a:xfrm>
            <a:off x="13867916" y="9462687"/>
            <a:ext cx="2405553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Hỗn hợp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2" name="Hình chữ nhật: Góc Chéo Tròn 21">
            <a:extLst>
              <a:ext uri="{FF2B5EF4-FFF2-40B4-BE49-F238E27FC236}">
                <a16:creationId xmlns:a16="http://schemas.microsoft.com/office/drawing/2014/main" id="{A527A205-C5AF-7EE5-5FAD-32CB67F7545E}"/>
              </a:ext>
            </a:extLst>
          </p:cNvPr>
          <p:cNvSpPr/>
          <p:nvPr/>
        </p:nvSpPr>
        <p:spPr>
          <a:xfrm>
            <a:off x="1284768" y="9410700"/>
            <a:ext cx="3763818" cy="685800"/>
          </a:xfrm>
          <a:prstGeom prst="round2DiagRect">
            <a:avLst>
              <a:gd name="adj1" fmla="val 31482"/>
              <a:gd name="adj2" fmla="val 0"/>
            </a:avLst>
          </a:prstGeom>
          <a:solidFill>
            <a:srgbClr val="FAE6B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</a:rPr>
              <a:t>Sỏi, đá nhỏ, cát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88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9788715-8980-80AA-0870-F323AD50F917}"/>
              </a:ext>
            </a:extLst>
          </p:cNvPr>
          <p:cNvGrpSpPr/>
          <p:nvPr/>
        </p:nvGrpSpPr>
        <p:grpSpPr>
          <a:xfrm>
            <a:off x="-76200" y="9410700"/>
            <a:ext cx="19050740" cy="1008470"/>
            <a:chOff x="-762000" y="-130087"/>
            <a:chExt cx="19050740" cy="100847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91671F5-5312-C897-6F07-CE198E6DA790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089B6DA-E5A0-B93F-C27D-D860C5939142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C7AAD8B-8B8B-2FC0-F586-28F370142457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376E97F-28D0-2E76-15A4-80B5AC5710F5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53BE1F-1064-EB13-FDDA-06D996DF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091" y="0"/>
            <a:ext cx="18311091" cy="1024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9CACEA-7B06-8D57-22C2-F9AC9F83F07E}"/>
              </a:ext>
            </a:extLst>
          </p:cNvPr>
          <p:cNvGrpSpPr/>
          <p:nvPr/>
        </p:nvGrpSpPr>
        <p:grpSpPr>
          <a:xfrm>
            <a:off x="-304800" y="9418353"/>
            <a:ext cx="19050740" cy="1008470"/>
            <a:chOff x="-762000" y="-130087"/>
            <a:chExt cx="19050740" cy="100847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259692B-7D20-9F8D-6AA7-98FB0DFC97D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208A236-BD9C-54DA-F16A-B4A8EACE1604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A400074-0181-DB2C-5681-98CABCAACFE2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756BD26-2BDD-9003-B21E-77F51F57298E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105CAF47-BD0A-AEF8-87C7-E7993A0C2FB5}"/>
              </a:ext>
            </a:extLst>
          </p:cNvPr>
          <p:cNvGrpSpPr/>
          <p:nvPr/>
        </p:nvGrpSpPr>
        <p:grpSpPr>
          <a:xfrm>
            <a:off x="2209800" y="718193"/>
            <a:ext cx="14782800" cy="9488265"/>
            <a:chOff x="9343494" y="3835826"/>
            <a:chExt cx="9083722" cy="6390259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DE966E3D-BA82-91EC-C8B6-625C52C32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3494" y="3835826"/>
              <a:ext cx="9083722" cy="6390259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76B61C1D-F122-3A5A-D2B5-CEC48395019D}"/>
                </a:ext>
              </a:extLst>
            </p:cNvPr>
            <p:cNvSpPr/>
            <p:nvPr/>
          </p:nvSpPr>
          <p:spPr>
            <a:xfrm>
              <a:off x="10450974" y="5122670"/>
              <a:ext cx="7039776" cy="37933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685800" indent="-685800" algn="just">
                <a:buFont typeface="Wingdings" panose="05000000000000000000" pitchFamily="2" charset="2"/>
                <a:buChar char="Ø"/>
              </a:pPr>
              <a:r>
                <a:rPr lang="vi-VN" sz="60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Sử dụng giá thể độc lập hoặc phối trộn với nhau với tỉ lệ nhất định theo từng loại cây trồng; việc lựa chọn loại giá thể tuỳ theo nhu cầu về nước của từng loại cây cho phù hợp.</a:t>
              </a:r>
              <a:endPara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2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https://zalo.me/g/xmubkw031</a:t>
            </a:r>
            <a:r>
              <a:rPr kumimoji="0" lang="vi-VN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  </a:t>
            </a:r>
            <a:endParaRPr kumimoji="0" lang="en-US" sz="40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521</TotalTime>
  <Words>147</Words>
  <Application>Microsoft Office PowerPoint</Application>
  <PresentationFormat>Tùy chỉnh</PresentationFormat>
  <Paragraphs>25</Paragraphs>
  <Slides>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8</vt:i4>
      </vt:variant>
    </vt:vector>
  </HeadingPairs>
  <TitlesOfParts>
    <vt:vector size="16" baseType="lpstr">
      <vt:lpstr>Calibri</vt:lpstr>
      <vt:lpstr>Arial</vt:lpstr>
      <vt:lpstr>#9Slide02 Tieu de dai</vt:lpstr>
      <vt:lpstr>Wingdings</vt:lpstr>
      <vt:lpstr>#9Slide02 Noi dung dai</vt:lpstr>
      <vt:lpstr>Office Theme</vt:lpstr>
      <vt:lpstr>2_Office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 nghe</dc:title>
  <dc:subject>9Slide.vn</dc:subject>
  <dc:creator>Hi There</dc:creator>
  <dc:description>9Slide.vn</dc:description>
  <cp:lastModifiedBy>Kim Tuyền Phạm</cp:lastModifiedBy>
  <cp:revision>17</cp:revision>
  <dcterms:created xsi:type="dcterms:W3CDTF">2006-08-16T00:00:00Z</dcterms:created>
  <dcterms:modified xsi:type="dcterms:W3CDTF">2023-08-30T02:20:51Z</dcterms:modified>
  <cp:category>9Slide.vn</cp:category>
  <dc:identifier>DAFjy8r_QTk</dc:identifier>
</cp:coreProperties>
</file>